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ecdef829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ecdef829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ecdef82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ecdef82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ecdef829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ecdef829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0492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80625" y="1312225"/>
            <a:ext cx="5549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&lt;input type="checkbox"&gt; defines a checkbox.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 ZERO or MORE options of a limited number of choices.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80625" y="445025"/>
            <a:ext cx="5481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Checkboxes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72600" y="1116525"/>
            <a:ext cx="5731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type="submit"&gt;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clicks on the submit button, the form gets submitted to the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type="submit" value="submit"&gt;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 = submit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52575" y="411800"/>
            <a:ext cx="55188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Submit Button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2874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checkbox having 3 options: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HTML, 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3328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